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3"/>
  </p:notesMasterIdLst>
  <p:sldIdLst>
    <p:sldId id="290" r:id="rId2"/>
    <p:sldId id="291" r:id="rId3"/>
    <p:sldId id="292" r:id="rId4"/>
    <p:sldId id="309" r:id="rId5"/>
    <p:sldId id="313" r:id="rId6"/>
    <p:sldId id="312" r:id="rId7"/>
    <p:sldId id="293" r:id="rId8"/>
    <p:sldId id="310" r:id="rId9"/>
    <p:sldId id="294" r:id="rId10"/>
    <p:sldId id="295" r:id="rId11"/>
    <p:sldId id="31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7" autoAdjust="0"/>
    <p:restoredTop sz="85764" autoAdjust="0"/>
  </p:normalViewPr>
  <p:slideViewPr>
    <p:cSldViewPr snapToGrid="0">
      <p:cViewPr varScale="1">
        <p:scale>
          <a:sx n="71" d="100"/>
          <a:sy n="71" d="100"/>
        </p:scale>
        <p:origin x="1723" y="4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8DFAC2-C542-4E3A-8623-77007D5F57B4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787E75-828D-4A85-BD68-70878F57C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98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b="1" dirty="0" smtClean="0"/>
              <a:t>Na počiatku Boh stvoril nebo a zem. Čo vidíte na obrázku, že Boh stvoril?</a:t>
            </a:r>
            <a:r>
              <a:rPr lang="en-US" b="1" dirty="0" smtClean="0"/>
              <a:t> </a:t>
            </a:r>
            <a:r>
              <a:rPr lang="en-US" i="1" dirty="0" smtClean="0"/>
              <a:t>(</a:t>
            </a:r>
            <a:r>
              <a:rPr lang="sk-SK" i="1" dirty="0" smtClean="0"/>
              <a:t>Zisti odpovede.)</a:t>
            </a:r>
            <a:r>
              <a:rPr lang="en-US" i="1" dirty="0" smtClean="0"/>
              <a:t> </a:t>
            </a:r>
            <a:r>
              <a:rPr lang="sk-SK" b="1" dirty="0" smtClean="0"/>
              <a:t>Boh stvoril ľudí ako ty a ja, aby sme ho poznali, milovali a poslúchali.</a:t>
            </a:r>
            <a:r>
              <a:rPr lang="en-US" b="1" dirty="0" smtClean="0"/>
              <a:t> </a:t>
            </a:r>
            <a:r>
              <a:rPr lang="sk-SK" b="1" dirty="0" smtClean="0"/>
              <a:t>Boh stvoril všetko a všetko bolo dobré. Ľudia mali s Bohom dokonalý vzťah. Všetko bolo dobré, ale niečo sa stalo.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(</a:t>
            </a:r>
            <a:r>
              <a:rPr lang="sk-SK" dirty="0" smtClean="0"/>
              <a:t>1 minúta</a:t>
            </a:r>
            <a:r>
              <a:rPr lang="en-US" dirty="0" smtClean="0"/>
              <a:t>)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161BFB-1466-45FB-84EE-8B951135B4B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8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Adam </a:t>
            </a:r>
            <a:r>
              <a:rPr lang="sk-SK" b="1" dirty="0" smtClean="0"/>
              <a:t>a Eva boli prví ľudia, ktorých Boh stvoril. Neposlúchli Boha. Každý jeden z nás tiež Boha neposlúcha. </a:t>
            </a:r>
            <a:r>
              <a:rPr lang="sk-SK" dirty="0" smtClean="0"/>
              <a:t>Boh nazval našu neposlušnosť hriechom. Definícia:</a:t>
            </a:r>
            <a:r>
              <a:rPr lang="en-US" dirty="0" smtClean="0"/>
              <a:t> </a:t>
            </a:r>
            <a:r>
              <a:rPr lang="sk-SK" b="1" dirty="0" smtClean="0"/>
              <a:t>Hriech je všetko, čo robíme, hovoríme, a nad čím rozmýšľame, čo sa Bohu nepáči.</a:t>
            </a:r>
            <a:r>
              <a:rPr lang="en-US" b="1" dirty="0" smtClean="0"/>
              <a:t> </a:t>
            </a:r>
            <a:r>
              <a:rPr lang="sk-SK" dirty="0" smtClean="0"/>
              <a:t>(</a:t>
            </a:r>
            <a:r>
              <a:rPr lang="sk-SK" b="1" i="1" dirty="0" smtClean="0"/>
              <a:t>Nauč deti tieto pohyby s rukou počas toho, ako definuješ hriech: </a:t>
            </a:r>
            <a:r>
              <a:rPr lang="sk-SK" dirty="0" smtClean="0"/>
              <a:t>robiť</a:t>
            </a:r>
            <a:r>
              <a:rPr lang="en-US" dirty="0" smtClean="0"/>
              <a:t> [</a:t>
            </a:r>
            <a:r>
              <a:rPr lang="sk-SK" dirty="0" smtClean="0"/>
              <a:t>buchni päsťou do otvorenej dlane</a:t>
            </a:r>
            <a:r>
              <a:rPr lang="en-US" dirty="0" smtClean="0"/>
              <a:t>], </a:t>
            </a:r>
            <a:r>
              <a:rPr lang="sk-SK" dirty="0" smtClean="0"/>
              <a:t>hovoriť</a:t>
            </a:r>
            <a:r>
              <a:rPr lang="en-US" dirty="0" smtClean="0"/>
              <a:t> [</a:t>
            </a:r>
            <a:r>
              <a:rPr lang="sk-SK" dirty="0" smtClean="0"/>
              <a:t>ukáž na svoje ústa</a:t>
            </a:r>
            <a:r>
              <a:rPr lang="en-US" dirty="0" smtClean="0"/>
              <a:t>], </a:t>
            </a:r>
            <a:r>
              <a:rPr lang="sk-SK" dirty="0" smtClean="0"/>
              <a:t>rozmýšľať</a:t>
            </a:r>
            <a:r>
              <a:rPr lang="en-US" dirty="0" smtClean="0"/>
              <a:t> [</a:t>
            </a:r>
            <a:r>
              <a:rPr lang="sk-SK" dirty="0" smtClean="0"/>
              <a:t>ukáž na svoju hlavu</a:t>
            </a:r>
            <a:r>
              <a:rPr lang="en-US" dirty="0" smtClean="0"/>
              <a:t>].) </a:t>
            </a:r>
            <a:r>
              <a:rPr lang="sk-SK" b="1" dirty="0" smtClean="0"/>
              <a:t>Aké veci na tomto obrázku nie sú správne? </a:t>
            </a:r>
            <a:r>
              <a:rPr lang="en-US" dirty="0" smtClean="0"/>
              <a:t>(</a:t>
            </a:r>
            <a:r>
              <a:rPr lang="sk-SK" i="1" dirty="0" smtClean="0"/>
              <a:t>Dovoľ deťom tie obrázky skomentovať</a:t>
            </a:r>
            <a:r>
              <a:rPr lang="en-US" i="1" dirty="0" smtClean="0"/>
              <a:t>.</a:t>
            </a:r>
            <a:r>
              <a:rPr lang="en-US" dirty="0" smtClean="0"/>
              <a:t>) </a:t>
            </a:r>
            <a:r>
              <a:rPr lang="sk-SK" b="1" dirty="0" smtClean="0"/>
              <a:t>Dôsledkami nášho hriechu sú hanba a odlúčenie od Boha. </a:t>
            </a:r>
            <a:r>
              <a:rPr lang="sk-SK" dirty="0" smtClean="0"/>
              <a:t>Je taký dokonalý a dobrý, že nemôže ignorovať náš hriech. Hriech musí byť potrestaný. Trest za hriech je smrť.</a:t>
            </a:r>
            <a:r>
              <a:rPr lang="en-US" dirty="0" smtClean="0"/>
              <a:t> </a:t>
            </a:r>
            <a:r>
              <a:rPr lang="sk-SK" b="1" dirty="0" smtClean="0"/>
              <a:t>Biblia hovorí v Rimanom 3: 23: „... lebo všetci zhrešili a nemajú Božiu slávu.“ Potrebujeme Boha, aby nás zachránil!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(2 </a:t>
            </a:r>
            <a:r>
              <a:rPr lang="sk-SK" dirty="0" smtClean="0"/>
              <a:t>minúty</a:t>
            </a:r>
            <a:r>
              <a:rPr lang="en-US" dirty="0" smtClean="0"/>
              <a:t>)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1ED6C-C667-4B2E-AFB0-D4253EE7B8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4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b="1" dirty="0" smtClean="0"/>
              <a:t>Boh nás miluje a poslal Ježiša, pretože potrebujeme byť zachránení z nášho hriechu a hanby. Biblia hovorí v Jánovi 3: 16: „Veď Boh tak miloval svet, že dal svojho jednorodeného Syna, aby nezahynul nik, kto v neho verí, ale mal večný život.“</a:t>
            </a:r>
            <a:r>
              <a:rPr lang="en-US" b="1" dirty="0" smtClean="0"/>
              <a:t> </a:t>
            </a:r>
            <a:r>
              <a:rPr lang="sk-SK" dirty="0" smtClean="0"/>
              <a:t>Ježiš ťa miluje a ochotne prišiel od Boha, aby ťa zachránil od trestu a hanby tvojho hriechu.</a:t>
            </a:r>
            <a:r>
              <a:rPr lang="en-US" dirty="0" smtClean="0"/>
              <a:t> </a:t>
            </a:r>
            <a:r>
              <a:rPr lang="sk-SK" b="1" dirty="0" smtClean="0"/>
              <a:t>Ježiš nikdy nezhrešil.</a:t>
            </a:r>
            <a:r>
              <a:rPr lang="en-US" b="1" dirty="0" smtClean="0"/>
              <a:t> </a:t>
            </a:r>
            <a:r>
              <a:rPr lang="sk-SK" dirty="0" smtClean="0"/>
              <a:t>Vždy poslúchal a uctieval Boha.</a:t>
            </a:r>
            <a:r>
              <a:rPr lang="en-US" dirty="0" smtClean="0"/>
              <a:t> (</a:t>
            </a:r>
            <a:r>
              <a:rPr lang="sk-SK" i="1" dirty="0" smtClean="0"/>
              <a:t>Zopakuj pohyby rukou.</a:t>
            </a:r>
            <a:r>
              <a:rPr lang="en-US" dirty="0" smtClean="0"/>
              <a:t>) </a:t>
            </a:r>
            <a:r>
              <a:rPr lang="sk-SK" b="1" dirty="0" smtClean="0"/>
              <a:t>Ježiš nikdy neurobil, nepovedal alebo nepomyslel na niečo, čo sa Bohu nepáči.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(1 min</a:t>
            </a:r>
            <a:r>
              <a:rPr lang="sk-SK" dirty="0" err="1" smtClean="0"/>
              <a:t>úta</a:t>
            </a:r>
            <a:r>
              <a:rPr lang="en-US" dirty="0" smtClean="0"/>
              <a:t>)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E5B64-04AD-4081-900C-AB4ED4EBF6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4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b="1" dirty="0" smtClean="0"/>
              <a:t>O Ježišovi sa učíme v Biblii.</a:t>
            </a:r>
            <a:r>
              <a:rPr lang="en-US" b="1" dirty="0" smtClean="0"/>
              <a:t> </a:t>
            </a:r>
            <a:r>
              <a:rPr lang="sk-SK" b="1" dirty="0" smtClean="0"/>
              <a:t>Ježiš spravil množstvo úžasných vecí.</a:t>
            </a:r>
            <a:r>
              <a:rPr lang="en-US" b="1" dirty="0" smtClean="0"/>
              <a:t> </a:t>
            </a:r>
            <a:r>
              <a:rPr lang="en-US" i="1" dirty="0" smtClean="0"/>
              <a:t>(</a:t>
            </a:r>
            <a:r>
              <a:rPr lang="sk-SK" i="1" dirty="0" smtClean="0"/>
              <a:t>Ukáž na obrázky</a:t>
            </a:r>
            <a:r>
              <a:rPr lang="en-US" i="1" dirty="0" smtClean="0"/>
              <a:t>.) </a:t>
            </a:r>
            <a:r>
              <a:rPr lang="sk-SK" b="1" dirty="0" smtClean="0"/>
              <a:t>Ježiš mal moc utíšiť búrku a vzkriesiť mŕtveho človeka. Uzdravil ľudí a staral sa o ich potreby. Ježiš znova a znova ukazoval, že je Boží Syn.</a:t>
            </a:r>
            <a:r>
              <a:rPr lang="en-US" b="1" dirty="0" smtClean="0"/>
              <a:t> </a:t>
            </a:r>
            <a:r>
              <a:rPr lang="sk-SK" dirty="0" smtClean="0"/>
              <a:t>Spravil množstvo vecí, ktoré dokázali, že bol Bohom, ale nie každý veril.</a:t>
            </a:r>
            <a:r>
              <a:rPr lang="en-US" dirty="0" smtClean="0"/>
              <a:t> </a:t>
            </a:r>
            <a:r>
              <a:rPr lang="sk-SK" b="1" dirty="0" smtClean="0"/>
              <a:t>Napriek tomu, že spravil množstvo dobrých vecí, existovali ľudia, ktorí Ježiša nenávideli.</a:t>
            </a:r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5C8DB-DF9F-4A78-BB67-2522271B05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2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b="1" dirty="0" smtClean="0"/>
              <a:t>Tí ľudia, ktorí Ježiša nenávideli, Ho neprávom obvinili, napriek tomu, že nikdy neurobil niečo zlé. Tí ľudia Ho pribili na kríž. Ježiš dobrovoľne zomrel na kríži, aby zobral našu hanbu a trest.</a:t>
            </a:r>
            <a:r>
              <a:rPr lang="en-US" b="1" dirty="0" smtClean="0"/>
              <a:t> </a:t>
            </a:r>
            <a:r>
              <a:rPr lang="sk-SK" b="1" dirty="0" smtClean="0"/>
              <a:t>Po tom, čo Ježiš zomrel, Ho dali do hrobu a hrob uzavreli kameňom.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(1 min</a:t>
            </a:r>
            <a:r>
              <a:rPr lang="sk-SK" dirty="0" err="1" smtClean="0"/>
              <a:t>úta</a:t>
            </a:r>
            <a:r>
              <a:rPr lang="en-US" dirty="0" smtClean="0"/>
              <a:t>)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E0CB2-B2F4-414F-8840-72EE294155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4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dirty="0" smtClean="0"/>
              <a:t>Ale to nie je koniec.</a:t>
            </a:r>
            <a:r>
              <a:rPr lang="en-US" dirty="0" smtClean="0"/>
              <a:t> </a:t>
            </a:r>
            <a:r>
              <a:rPr lang="sk-SK" b="1" dirty="0" smtClean="0"/>
              <a:t>Tri dni po tom, čo zomrel, ožil.</a:t>
            </a:r>
            <a:r>
              <a:rPr lang="en-US" b="1" dirty="0" smtClean="0"/>
              <a:t> </a:t>
            </a:r>
            <a:r>
              <a:rPr lang="sk-SK" b="1" dirty="0" smtClean="0"/>
              <a:t>Ježiš vstal z hrobu.</a:t>
            </a:r>
            <a:r>
              <a:rPr lang="en-US" b="1" dirty="0" smtClean="0"/>
              <a:t> </a:t>
            </a:r>
            <a:r>
              <a:rPr lang="sk-SK" dirty="0" smtClean="0"/>
              <a:t>Anjeli v prázdnom hrobe povedali: „Nie je tu, žije!“</a:t>
            </a:r>
            <a:r>
              <a:rPr lang="en-US" dirty="0" smtClean="0"/>
              <a:t> </a:t>
            </a:r>
            <a:r>
              <a:rPr lang="sk-SK" dirty="0" smtClean="0"/>
              <a:t>Jeho vzťah s Bohom nemohol byť narušený.</a:t>
            </a:r>
            <a:r>
              <a:rPr lang="en-US" dirty="0" smtClean="0"/>
              <a:t> </a:t>
            </a:r>
            <a:r>
              <a:rPr lang="sk-SK" dirty="0" smtClean="0"/>
              <a:t>Môžeme mať taký istý vzťah.</a:t>
            </a:r>
            <a:r>
              <a:rPr lang="en-US" dirty="0" smtClean="0"/>
              <a:t> </a:t>
            </a:r>
            <a:r>
              <a:rPr lang="sk-SK" b="1" dirty="0" smtClean="0"/>
              <a:t>Ježiš porazil smrť, aby sme mohli mať nový život.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sk-SK" i="1" dirty="0" smtClean="0"/>
              <a:t>Ukáž na prázdny hrob.</a:t>
            </a:r>
            <a:r>
              <a:rPr lang="en-US" dirty="0" smtClean="0"/>
              <a:t>) </a:t>
            </a:r>
            <a:r>
              <a:rPr lang="sk-SK" b="1" dirty="0" smtClean="0"/>
              <a:t>Ježiš sa zjavil Svojim učeníkom a nariadil im, aby šli a povedali každému, že On žije.</a:t>
            </a:r>
            <a:r>
              <a:rPr lang="en-US" b="1" dirty="0" smtClean="0"/>
              <a:t> </a:t>
            </a:r>
            <a:r>
              <a:rPr lang="sk-SK" b="1" dirty="0" smtClean="0"/>
              <a:t>Dnes žije</a:t>
            </a:r>
            <a:r>
              <a:rPr lang="en-US" b="1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(1 min</a:t>
            </a:r>
            <a:r>
              <a:rPr lang="sk-SK" dirty="0" err="1" smtClean="0"/>
              <a:t>úta</a:t>
            </a:r>
            <a:r>
              <a:rPr lang="en-US" dirty="0" smtClean="0"/>
              <a:t>)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86FF5-2AE0-4DD6-B04F-9AB0D94F0BC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lphaLcPeriod"/>
            </a:pPr>
            <a:r>
              <a:rPr lang="sk-SK" dirty="0" smtClean="0"/>
              <a:t>Ježiš vstal z hrobu. Žije</a:t>
            </a:r>
            <a:r>
              <a:rPr lang="en-US" dirty="0" smtClean="0"/>
              <a:t>. </a:t>
            </a:r>
            <a:r>
              <a:rPr lang="sk-SK" dirty="0" smtClean="0"/>
              <a:t>Ježiš porazil smrť, aby sme mohli mať nový život.</a:t>
            </a:r>
            <a:r>
              <a:rPr lang="en-US" dirty="0" smtClean="0"/>
              <a:t> 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sk-SK" dirty="0" smtClean="0"/>
              <a:t>Pokyny</a:t>
            </a:r>
            <a:r>
              <a:rPr lang="en-US" dirty="0" smtClean="0"/>
              <a:t>: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sk-SK" dirty="0" smtClean="0"/>
              <a:t>Ukáž na Ježiša.</a:t>
            </a:r>
            <a:r>
              <a:rPr lang="en-US" dirty="0" smtClean="0"/>
              <a:t> </a:t>
            </a:r>
            <a:r>
              <a:rPr lang="sk-SK" dirty="0" smtClean="0"/>
              <a:t>Zdôrazni, že sa zjavil svojim učeníkom.</a:t>
            </a:r>
            <a:r>
              <a:rPr lang="en-US" dirty="0" smtClean="0"/>
              <a:t> </a:t>
            </a:r>
            <a:r>
              <a:rPr lang="sk-SK" dirty="0" smtClean="0"/>
              <a:t>Zdôrazni, že dnes žije.</a:t>
            </a:r>
            <a:r>
              <a:rPr lang="en-US" dirty="0" smtClean="0"/>
              <a:t> 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endParaRPr lang="en-US" dirty="0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en-US" dirty="0" smtClean="0"/>
              <a:t>(30 se</a:t>
            </a:r>
            <a:r>
              <a:rPr lang="sk-SK" dirty="0" err="1" smtClean="0"/>
              <a:t>kúnd</a:t>
            </a:r>
            <a:r>
              <a:rPr lang="en-US" dirty="0" smtClean="0"/>
              <a:t>)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8ED8D-B8B2-451E-BCE1-1C9F8E1A5EB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24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Je</a:t>
            </a:r>
            <a:r>
              <a:rPr lang="sk-SK" b="1" dirty="0" err="1" smtClean="0"/>
              <a:t>žiš</a:t>
            </a:r>
            <a:r>
              <a:rPr lang="sk-SK" b="1" dirty="0" smtClean="0"/>
              <a:t> ťa pozýva, aby si bol Jeho priateľom a nasledovníkom. Môže ťa zachrániť od zlých vecí, ktoré robíš. Môžeš mať vzťah s Bohom a jedného dňa ísť do neba, aby si bol s Ním.</a:t>
            </a:r>
            <a:r>
              <a:rPr lang="en-US" b="1" dirty="0" smtClean="0"/>
              <a:t> </a:t>
            </a:r>
            <a:r>
              <a:rPr lang="sk-SK" b="1" dirty="0" smtClean="0"/>
              <a:t>Rimanom 10: 9 hovorí, že: „Pretože ak svojimi ústami vyznáš Ježiša ako Pána a vo svojom srdci uveríš, že Boh ho vzkriesil z mŕtvych, budeš spasený.“ Ak chceš uveriť v Ježiša, potom sa so mnou modli túto modlitbu.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sk-SK" i="1" dirty="0" smtClean="0"/>
              <a:t>Modlite sa spoločne.</a:t>
            </a:r>
            <a:r>
              <a:rPr lang="en-US" dirty="0" smtClean="0"/>
              <a:t>) </a:t>
            </a:r>
            <a:r>
              <a:rPr lang="en-US" i="1" dirty="0" smtClean="0"/>
              <a:t>(</a:t>
            </a:r>
            <a:r>
              <a:rPr lang="sk-SK" i="1" dirty="0" smtClean="0"/>
              <a:t>Ukáž na obrázok.</a:t>
            </a:r>
            <a:r>
              <a:rPr lang="en-US" i="1" dirty="0" smtClean="0"/>
              <a:t>)</a:t>
            </a:r>
            <a:r>
              <a:rPr lang="sk-SK" b="1" dirty="0" smtClean="0"/>
              <a:t> Pri nasledovaní Ježiša sa budeš rozprávať s Bohom a čítať Bibliu. Nasledovanie Ježiša mení, čo robíš, hovoríš, a na čo myslíš. Teraz môžeš povedať svojim priateľom, ako môžu uveriť v Ježiša.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2BDC6-1A9C-4D3D-9004-3229883774B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00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k-SK" b="1" dirty="0" smtClean="0"/>
              <a:t>Drahý Bože, chcem byť Tvojím priateľom a nasledovníkom. Viem, že som Ťa nepočúval. Prepáč. Prosím, odpusť mi. Verím, že Ježiš zomrel, aby zobral trest za moje hriechy. Verím, že dnes Ježiš žije. Daj mi vieru veriť a nasledovať len Teba. Som Tvoj. Amen.</a:t>
            </a:r>
            <a:endParaRPr lang="en-US" b="1" dirty="0" smtClean="0"/>
          </a:p>
          <a:p>
            <a:pPr eaLnBrk="1" hangingPunct="1">
              <a:spcBef>
                <a:spcPct val="0"/>
              </a:spcBef>
            </a:pPr>
            <a:r>
              <a:rPr lang="en-US" b="1" i="1" dirty="0" smtClean="0"/>
              <a:t>(</a:t>
            </a:r>
            <a:r>
              <a:rPr lang="sk-SK" b="1" i="1" dirty="0" smtClean="0"/>
              <a:t>Ukáž na obrázok.</a:t>
            </a:r>
            <a:r>
              <a:rPr lang="en-US" b="1" i="1" dirty="0" smtClean="0"/>
              <a:t>)</a:t>
            </a:r>
          </a:p>
          <a:p>
            <a:pPr eaLnBrk="1" hangingPunct="1">
              <a:spcBef>
                <a:spcPct val="0"/>
              </a:spcBef>
            </a:pPr>
            <a:endParaRPr lang="en-US" b="1" i="1" dirty="0" smtClean="0"/>
          </a:p>
          <a:p>
            <a:pPr eaLnBrk="1" hangingPunct="1">
              <a:spcBef>
                <a:spcPct val="0"/>
              </a:spcBef>
            </a:pPr>
            <a:r>
              <a:rPr lang="sk-SK" b="1" dirty="0" smtClean="0"/>
              <a:t>Pri nasledovaní Ježiša sa budeš rozprávať s Bohom a čítať Bibliu. Nasledovanie Ježiša mení to, čo robíš, hovoríš, a na čo myslíš. Teraz môžeš povedať svojim priateľom, ako môžu uveriť v Ježiša.</a:t>
            </a:r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8E3152-045F-40A4-9C2A-88DD8B95E2F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7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BEEF-E618-4FB1-A447-1F5C950985F9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EEEF-5622-43BD-81EB-F54FF36EB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1A92-D0D7-4958-88DF-7E0ABD15A681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8C24B-DF98-4CD6-989C-B8C97F5F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99CB-6114-49A8-9CBA-F5ABDE565415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BE27-2B0D-4600-8457-EB8E2F39B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C463-D67F-4031-B23F-641A3FA2D16C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4894A-24D7-4763-B984-D394EFF73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41C9-7B83-4BEB-8D3C-4C3E5A48E832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C329-B0BD-46DF-AC62-733E6E8DA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BF19-5189-4398-8401-6C78FBFAB819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2AB2-0072-4AB8-AAE9-8774D4E2F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7E1F-643B-41F0-ADD7-E6D80C4A40C3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B498-5A50-43E0-B603-1548262D2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EDD28-D567-4738-A73C-8DEC224446BD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09DC-C3DF-4B3A-91BA-7DB35F5FD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F316B-8437-4D47-BA9D-ACB1ED5A3B6B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8040-8CD6-4F46-8608-C0FF98CCA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2EA1-F840-43C6-8159-5C545857FE45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43DB-E75E-43C6-A452-1CE0FA73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49AA-61A9-4667-A9EC-B9EE760A7EDA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9227-FCDA-4850-B030-33BC5DAB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984D-E742-4DF2-B4F3-C5E67AD0CF46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42A4-8F0C-4C4D-82E2-2AB312D5D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4BB6-572C-442F-BB36-9905FCE6CC2B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1642F-E48C-44F9-86C8-47A1C99A7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2914650" y="6042025"/>
            <a:ext cx="7318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F66FA-BEF6-4B32-AC2B-2DC3D2A24432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42913" y="6042025"/>
            <a:ext cx="24717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3646488" y="5916613"/>
            <a:ext cx="79692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79DF-25CB-4A26-915B-9BFA3744C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625" y="447675"/>
            <a:ext cx="7524750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25" y="2184400"/>
            <a:ext cx="7524750" cy="36750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913" y="6042025"/>
            <a:ext cx="62896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975" y="6042025"/>
            <a:ext cx="9921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F2047-0EE4-452E-8648-340F28ED4EEE}" type="datetimeFigureOut">
              <a:rPr lang="en-US"/>
              <a:pPr>
                <a:defRPr/>
              </a:pPr>
              <a:t>6/22/2025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163" y="5916613"/>
            <a:ext cx="796925" cy="490537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3F150-8941-48D2-BB51-B5D2A3432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48" r:id="rId7"/>
    <p:sldLayoutId id="2147483756" r:id="rId8"/>
    <p:sldLayoutId id="2147483757" r:id="rId9"/>
    <p:sldLayoutId id="2147483749" r:id="rId10"/>
    <p:sldLayoutId id="2147483758" r:id="rId11"/>
    <p:sldLayoutId id="2147483759" r:id="rId12"/>
    <p:sldLayoutId id="2147483760" r:id="rId13"/>
    <p:sldLayoutId id="2147483761" r:id="rId1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EFEFE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Book Antiqua" pitchFamily="18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Book Antiqua" pitchFamily="18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Book Antiqua" pitchFamily="18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Book Antiqua" pitchFamily="18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lharig\Desktop\TGG Images\TGG English_pages12-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27735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Users\lharig\Desktop\TGG Images\TGG English_pages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63575"/>
            <a:ext cx="9144000" cy="137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lharig\Desktop\TGG Images\TGG English_pages14-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C:\Users\lharig\Desktop\TGG Images\TGG English_pages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8475"/>
            <a:ext cx="9144000" cy="766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5138" y="0"/>
            <a:ext cx="1038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81288" y="0"/>
            <a:ext cx="118252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"/>
          <a:stretch>
            <a:fillRect/>
          </a:stretch>
        </p:blipFill>
        <p:spPr bwMode="auto">
          <a:xfrm>
            <a:off x="-2681288" y="3432175"/>
            <a:ext cx="118364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89"/>
          <a:stretch>
            <a:fillRect/>
          </a:stretch>
        </p:blipFill>
        <p:spPr bwMode="auto">
          <a:xfrm>
            <a:off x="-547688" y="0"/>
            <a:ext cx="9691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Users\lharig\Desktop\TGG Images\TGG English_pages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144000" cy="137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4488" cy="70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175" y="0"/>
            <a:ext cx="9396413" cy="711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70C0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6511</TotalTime>
  <Words>862</Words>
  <Application>Microsoft Office PowerPoint</Application>
  <PresentationFormat>Prezentácia na obrazovke (4:3)</PresentationFormat>
  <Paragraphs>37</Paragraphs>
  <Slides>11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Trebuchet MS</vt:lpstr>
      <vt:lpstr>Wingdings 2</vt:lpstr>
      <vt:lpstr>Quotable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Samaritans Purse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Harig, Lucy</dc:creator>
  <cp:lastModifiedBy>Nadka Jancarova</cp:lastModifiedBy>
  <cp:revision>78</cp:revision>
  <dcterms:created xsi:type="dcterms:W3CDTF">2015-01-12T14:24:07Z</dcterms:created>
  <dcterms:modified xsi:type="dcterms:W3CDTF">2025-06-22T21:44:37Z</dcterms:modified>
</cp:coreProperties>
</file>