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13"/>
  </p:notesMasterIdLst>
  <p:sldIdLst>
    <p:sldId id="290" r:id="rId2"/>
    <p:sldId id="291" r:id="rId3"/>
    <p:sldId id="292" r:id="rId4"/>
    <p:sldId id="309" r:id="rId5"/>
    <p:sldId id="313" r:id="rId6"/>
    <p:sldId id="312" r:id="rId7"/>
    <p:sldId id="293" r:id="rId8"/>
    <p:sldId id="310" r:id="rId9"/>
    <p:sldId id="294" r:id="rId10"/>
    <p:sldId id="295" r:id="rId11"/>
    <p:sldId id="311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7" autoAdjust="0"/>
    <p:restoredTop sz="85764" autoAdjust="0"/>
  </p:normalViewPr>
  <p:slideViewPr>
    <p:cSldViewPr snapToGrid="0">
      <p:cViewPr varScale="1">
        <p:scale>
          <a:sx n="95" d="100"/>
          <a:sy n="95" d="100"/>
        </p:scale>
        <p:origin x="-2010" y="-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38DFAC2-C542-4E3A-8623-77007D5F57B4}" type="datetimeFigureOut">
              <a:rPr lang="en-US"/>
              <a:pPr>
                <a:defRPr/>
              </a:pPr>
              <a:t>11/29/2016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E787E75-828D-4A85-BD68-70878F57C8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25989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sk-SK" b="1" dirty="0" smtClean="0"/>
              <a:t>Na počiatku Boh stvoril nebo a zem. Čo vidíte na obrázku, že Boh stvoril?</a:t>
            </a:r>
            <a:r>
              <a:rPr lang="en-US" b="1" dirty="0" smtClean="0"/>
              <a:t> </a:t>
            </a:r>
            <a:r>
              <a:rPr lang="en-US" i="1" dirty="0" smtClean="0"/>
              <a:t>(</a:t>
            </a:r>
            <a:r>
              <a:rPr lang="sk-SK" i="1" dirty="0" smtClean="0"/>
              <a:t>Zisti odpovede.)</a:t>
            </a:r>
            <a:r>
              <a:rPr lang="en-US" i="1" dirty="0" smtClean="0"/>
              <a:t> </a:t>
            </a:r>
            <a:r>
              <a:rPr lang="sk-SK" b="1" dirty="0" smtClean="0"/>
              <a:t>Boh stvoril ľudí ako ty a ja, aby sme ho poznali, milovali a poslúchali.</a:t>
            </a:r>
            <a:r>
              <a:rPr lang="en-US" b="1" dirty="0" smtClean="0"/>
              <a:t> </a:t>
            </a:r>
            <a:r>
              <a:rPr lang="sk-SK" b="1" dirty="0" smtClean="0"/>
              <a:t>Boh stvoril všetko a všetko bolo dobré. Ľudia mali s Bohom dokonalý vzťah. Všetko bolo dobré, ale niečo sa stalo.</a:t>
            </a:r>
            <a:endParaRPr lang="en-US" b="1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(</a:t>
            </a:r>
            <a:r>
              <a:rPr lang="sk-SK" dirty="0" smtClean="0"/>
              <a:t>1 minúta</a:t>
            </a:r>
            <a:r>
              <a:rPr lang="en-US" dirty="0" smtClean="0"/>
              <a:t>)</a:t>
            </a: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161BFB-1466-45FB-84EE-8B951135B4B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0488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dirty="0" smtClean="0"/>
              <a:t>Adam </a:t>
            </a:r>
            <a:r>
              <a:rPr lang="sk-SK" b="1" dirty="0" smtClean="0"/>
              <a:t>a Eva boli prví ľudia, ktorých Boh stvoril. Neposlúchli Boha. Každý jeden z nás tiež Boha neposlúcha. </a:t>
            </a:r>
            <a:r>
              <a:rPr lang="sk-SK" dirty="0" smtClean="0"/>
              <a:t>Boh nazval našu neposlušnosť hriechom. Definícia:</a:t>
            </a:r>
            <a:r>
              <a:rPr lang="en-US" dirty="0" smtClean="0"/>
              <a:t> </a:t>
            </a:r>
            <a:r>
              <a:rPr lang="sk-SK" b="1" dirty="0" smtClean="0"/>
              <a:t>Hriech je všetko, čo robíme, hovoríme, a nad čím rozmýšľame, čo sa Bohu nepáči.</a:t>
            </a:r>
            <a:r>
              <a:rPr lang="en-US" b="1" dirty="0" smtClean="0"/>
              <a:t> </a:t>
            </a:r>
            <a:r>
              <a:rPr lang="sk-SK" dirty="0" smtClean="0"/>
              <a:t>(</a:t>
            </a:r>
            <a:r>
              <a:rPr lang="sk-SK" b="1" i="1" dirty="0" smtClean="0"/>
              <a:t>Nauč deti tieto pohyby s rukou počas toho, ako definuješ hriech: </a:t>
            </a:r>
            <a:r>
              <a:rPr lang="sk-SK" dirty="0" smtClean="0"/>
              <a:t>robiť</a:t>
            </a:r>
            <a:r>
              <a:rPr lang="en-US" dirty="0" smtClean="0"/>
              <a:t> [</a:t>
            </a:r>
            <a:r>
              <a:rPr lang="sk-SK" dirty="0" smtClean="0"/>
              <a:t>buchni päsťou do otvorenej dlane</a:t>
            </a:r>
            <a:r>
              <a:rPr lang="en-US" dirty="0" smtClean="0"/>
              <a:t>], </a:t>
            </a:r>
            <a:r>
              <a:rPr lang="sk-SK" dirty="0" smtClean="0"/>
              <a:t>hovoriť</a:t>
            </a:r>
            <a:r>
              <a:rPr lang="en-US" dirty="0" smtClean="0"/>
              <a:t> [</a:t>
            </a:r>
            <a:r>
              <a:rPr lang="sk-SK" dirty="0" smtClean="0"/>
              <a:t>ukáž na svoje ústa</a:t>
            </a:r>
            <a:r>
              <a:rPr lang="en-US" dirty="0" smtClean="0"/>
              <a:t>], </a:t>
            </a:r>
            <a:r>
              <a:rPr lang="sk-SK" dirty="0" smtClean="0"/>
              <a:t>rozmýšľať</a:t>
            </a:r>
            <a:r>
              <a:rPr lang="en-US" dirty="0" smtClean="0"/>
              <a:t> [</a:t>
            </a:r>
            <a:r>
              <a:rPr lang="sk-SK" dirty="0" smtClean="0"/>
              <a:t>ukáž na svoju hlavu</a:t>
            </a:r>
            <a:r>
              <a:rPr lang="en-US" dirty="0" smtClean="0"/>
              <a:t>].) </a:t>
            </a:r>
            <a:r>
              <a:rPr lang="sk-SK" b="1" dirty="0" smtClean="0"/>
              <a:t>Aké veci na tomto obrázku nie sú správne? </a:t>
            </a:r>
            <a:r>
              <a:rPr lang="en-US" dirty="0" smtClean="0"/>
              <a:t>(</a:t>
            </a:r>
            <a:r>
              <a:rPr lang="sk-SK" i="1" dirty="0" smtClean="0"/>
              <a:t>Dovoľ deťom tie obrázky skomentovať</a:t>
            </a:r>
            <a:r>
              <a:rPr lang="en-US" i="1" dirty="0" smtClean="0"/>
              <a:t>.</a:t>
            </a:r>
            <a:r>
              <a:rPr lang="en-US" dirty="0" smtClean="0"/>
              <a:t>) </a:t>
            </a:r>
            <a:r>
              <a:rPr lang="sk-SK" b="1" dirty="0" smtClean="0"/>
              <a:t>Dôsledkami nášho hriechu sú hanba a odlúčenie od Boha. </a:t>
            </a:r>
            <a:r>
              <a:rPr lang="sk-SK" dirty="0" smtClean="0"/>
              <a:t>Je taký dokonalý a dobrý, že nemôže ignorovať náš hriech. Hriech musí byť potrestaný. Trest za hriech je smrť.</a:t>
            </a:r>
            <a:r>
              <a:rPr lang="en-US" dirty="0" smtClean="0"/>
              <a:t> </a:t>
            </a:r>
            <a:r>
              <a:rPr lang="sk-SK" b="1" dirty="0" smtClean="0"/>
              <a:t>Biblia hovorí v Rimanom 3: 23: „... lebo všetci zhrešili a nemajú Božiu slávu.“ Potrebujeme Boha, aby nás zachránil!</a:t>
            </a:r>
            <a:endParaRPr lang="en-US" b="1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(2 </a:t>
            </a:r>
            <a:r>
              <a:rPr lang="sk-SK" dirty="0" smtClean="0"/>
              <a:t>minúty</a:t>
            </a:r>
            <a:r>
              <a:rPr lang="en-US" dirty="0" smtClean="0"/>
              <a:t>)</a:t>
            </a: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F1ED6C-C667-4B2E-AFB0-D4253EE7B82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9347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sk-SK" b="1" dirty="0" smtClean="0"/>
              <a:t>Boh nás miluje a poslal Ježiša, pretože potrebujeme byť zachránení z nášho hriechu a hanby. Biblia hovorí v Jánovi 3: 16: „Veď Boh tak miloval svet, že dal svojho jednorodeného Syna, aby nezahynul nik, kto v neho verí, ale mal večný život.“</a:t>
            </a:r>
            <a:r>
              <a:rPr lang="en-US" b="1" dirty="0" smtClean="0"/>
              <a:t> </a:t>
            </a:r>
            <a:r>
              <a:rPr lang="sk-SK" dirty="0" smtClean="0"/>
              <a:t>Ježiš ťa miluje a ochotne prišiel od Boha, aby ťa zachránil od trestu a hanby tvojho hriechu.</a:t>
            </a:r>
            <a:r>
              <a:rPr lang="en-US" dirty="0" smtClean="0"/>
              <a:t> </a:t>
            </a:r>
            <a:r>
              <a:rPr lang="sk-SK" b="1" dirty="0" smtClean="0"/>
              <a:t>Ježiš nikdy nezhrešil.</a:t>
            </a:r>
            <a:r>
              <a:rPr lang="en-US" b="1" dirty="0" smtClean="0"/>
              <a:t> </a:t>
            </a:r>
            <a:r>
              <a:rPr lang="sk-SK" dirty="0" smtClean="0"/>
              <a:t>Vždy poslúchal a uctieval Boha.</a:t>
            </a:r>
            <a:r>
              <a:rPr lang="en-US" dirty="0" smtClean="0"/>
              <a:t> (</a:t>
            </a:r>
            <a:r>
              <a:rPr lang="sk-SK" i="1" dirty="0" smtClean="0"/>
              <a:t>Zopakuj pohyby rukou.</a:t>
            </a:r>
            <a:r>
              <a:rPr lang="en-US" dirty="0" smtClean="0"/>
              <a:t>) </a:t>
            </a:r>
            <a:r>
              <a:rPr lang="sk-SK" b="1" dirty="0" smtClean="0"/>
              <a:t>Ježiš nikdy neurobil, nepovedal alebo nepomyslel na niečo, čo sa Bohu nepáči.</a:t>
            </a:r>
            <a:endParaRPr lang="en-US" b="1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(1 min</a:t>
            </a:r>
            <a:r>
              <a:rPr lang="sk-SK" dirty="0" err="1" smtClean="0"/>
              <a:t>úta</a:t>
            </a:r>
            <a:r>
              <a:rPr lang="en-US" dirty="0" smtClean="0"/>
              <a:t>)</a:t>
            </a: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FE5B64-04AD-4081-900C-AB4ED4EBF6B7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6648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sk-SK" b="1" dirty="0" smtClean="0"/>
              <a:t>O Ježišovi sa učíme v Biblii.</a:t>
            </a:r>
            <a:r>
              <a:rPr lang="en-US" b="1" dirty="0" smtClean="0"/>
              <a:t> </a:t>
            </a:r>
            <a:r>
              <a:rPr lang="sk-SK" b="1" dirty="0" smtClean="0"/>
              <a:t>Ježiš spravil množstvo úžasných vecí.</a:t>
            </a:r>
            <a:r>
              <a:rPr lang="en-US" b="1" dirty="0" smtClean="0"/>
              <a:t> </a:t>
            </a:r>
            <a:r>
              <a:rPr lang="en-US" i="1" dirty="0" smtClean="0"/>
              <a:t>(</a:t>
            </a:r>
            <a:r>
              <a:rPr lang="sk-SK" i="1" dirty="0" smtClean="0"/>
              <a:t>Ukáž na obrázky</a:t>
            </a:r>
            <a:r>
              <a:rPr lang="en-US" i="1" dirty="0" smtClean="0"/>
              <a:t>.) </a:t>
            </a:r>
            <a:r>
              <a:rPr lang="sk-SK" b="1" dirty="0" smtClean="0"/>
              <a:t>Ježiš mal moc utíšiť búrku a vzkriesiť mŕtveho človeka. Uzdravil ľudí a staral sa o ich potreby. Ježiš znova a znova ukazoval, že je Boží Syn.</a:t>
            </a:r>
            <a:r>
              <a:rPr lang="en-US" b="1" dirty="0" smtClean="0"/>
              <a:t> </a:t>
            </a:r>
            <a:r>
              <a:rPr lang="sk-SK" dirty="0" smtClean="0"/>
              <a:t>Spravil množstvo vecí, ktoré dokázali, že bol Bohom, ale nie každý veril.</a:t>
            </a:r>
            <a:r>
              <a:rPr lang="en-US" dirty="0" smtClean="0"/>
              <a:t> </a:t>
            </a:r>
            <a:r>
              <a:rPr lang="sk-SK" b="1" dirty="0" smtClean="0"/>
              <a:t>Napriek tomu, že spravil množstvo dobrých vecí, existovali ľudia, ktorí Ježiša nenávideli.</a:t>
            </a:r>
            <a:endParaRPr lang="en-US" dirty="0" smtClean="0"/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A5C8DB-DF9F-4A78-BB67-2522271B050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0027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sk-SK" b="1" dirty="0" smtClean="0"/>
              <a:t>Tí ľudia, ktorí Ježiša nenávideli, Ho neprávom obvinili, napriek tomu, že nikdy neurobil niečo zlé. Tí ľudia Ho pribili na kríž. Ježiš dobrovoľne zomrel na kríži, aby zobral našu hanbu a trest.</a:t>
            </a:r>
            <a:r>
              <a:rPr lang="en-US" b="1" dirty="0" smtClean="0"/>
              <a:t> </a:t>
            </a:r>
            <a:r>
              <a:rPr lang="sk-SK" b="1" dirty="0" smtClean="0"/>
              <a:t>Po tom, čo Ježiš zomrel, Ho dali do hrobu a hrob uzavreli kameňom.</a:t>
            </a:r>
            <a:endParaRPr lang="en-US" b="1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(1 min</a:t>
            </a:r>
            <a:r>
              <a:rPr lang="sk-SK" dirty="0" err="1" smtClean="0"/>
              <a:t>úta</a:t>
            </a:r>
            <a:r>
              <a:rPr lang="en-US" dirty="0" smtClean="0"/>
              <a:t>)</a:t>
            </a:r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E0CB2-B2F4-414F-8840-72EE2941557B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5744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sk-SK" dirty="0" smtClean="0"/>
              <a:t>Ale to nie je koniec.</a:t>
            </a:r>
            <a:r>
              <a:rPr lang="en-US" dirty="0" smtClean="0"/>
              <a:t> </a:t>
            </a:r>
            <a:r>
              <a:rPr lang="sk-SK" b="1" dirty="0" smtClean="0"/>
              <a:t>Tri dni po tom, čo zomrel, ožil.</a:t>
            </a:r>
            <a:r>
              <a:rPr lang="en-US" b="1" dirty="0" smtClean="0"/>
              <a:t> </a:t>
            </a:r>
            <a:r>
              <a:rPr lang="sk-SK" b="1" dirty="0" smtClean="0"/>
              <a:t>Ježiš vstal z hrobu.</a:t>
            </a:r>
            <a:r>
              <a:rPr lang="en-US" b="1" dirty="0" smtClean="0"/>
              <a:t> </a:t>
            </a:r>
            <a:r>
              <a:rPr lang="sk-SK" dirty="0" smtClean="0"/>
              <a:t>Anjeli v prázdnom hrobe povedali: „Nie je tu, žije!“</a:t>
            </a:r>
            <a:r>
              <a:rPr lang="en-US" dirty="0" smtClean="0"/>
              <a:t> </a:t>
            </a:r>
            <a:r>
              <a:rPr lang="sk-SK" dirty="0" smtClean="0"/>
              <a:t>Jeho vzťah s Bohom nemohol byť narušený.</a:t>
            </a:r>
            <a:r>
              <a:rPr lang="en-US" dirty="0" smtClean="0"/>
              <a:t> </a:t>
            </a:r>
            <a:r>
              <a:rPr lang="sk-SK" dirty="0" smtClean="0"/>
              <a:t>Môžeme mať taký istý vzťah.</a:t>
            </a:r>
            <a:r>
              <a:rPr lang="en-US" dirty="0" smtClean="0"/>
              <a:t> </a:t>
            </a:r>
            <a:r>
              <a:rPr lang="sk-SK" b="1" dirty="0" smtClean="0"/>
              <a:t>Ježiš porazil smrť, aby sme mohli mať nový život.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sk-SK" i="1" dirty="0" smtClean="0"/>
              <a:t>Ukáž na prázdny hrob.</a:t>
            </a:r>
            <a:r>
              <a:rPr lang="en-US" dirty="0" smtClean="0"/>
              <a:t>) </a:t>
            </a:r>
            <a:r>
              <a:rPr lang="sk-SK" b="1" dirty="0" smtClean="0"/>
              <a:t>Ježiš sa zjavil Svojim učeníkom a nariadil im, aby šli a povedali každému, že On žije.</a:t>
            </a:r>
            <a:r>
              <a:rPr lang="en-US" b="1" dirty="0" smtClean="0"/>
              <a:t> </a:t>
            </a:r>
            <a:r>
              <a:rPr lang="sk-SK" b="1" dirty="0" smtClean="0"/>
              <a:t>Dnes žije</a:t>
            </a:r>
            <a:r>
              <a:rPr lang="en-US" b="1" dirty="0" smtClean="0"/>
              <a:t>.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(1 min</a:t>
            </a:r>
            <a:r>
              <a:rPr lang="sk-SK" dirty="0" err="1" smtClean="0"/>
              <a:t>úta</a:t>
            </a:r>
            <a:r>
              <a:rPr lang="en-US" dirty="0" smtClean="0"/>
              <a:t>)</a:t>
            </a:r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486FF5-2AE0-4DD6-B04F-9AB0D94F0BC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202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  <a:buFontTx/>
              <a:buAutoNum type="alphaLcPeriod"/>
            </a:pPr>
            <a:r>
              <a:rPr lang="sk-SK" dirty="0" smtClean="0"/>
              <a:t>Ježiš vstal z hrobu. Žije</a:t>
            </a:r>
            <a:r>
              <a:rPr lang="en-US" dirty="0" smtClean="0"/>
              <a:t>. </a:t>
            </a:r>
            <a:r>
              <a:rPr lang="sk-SK" dirty="0" smtClean="0"/>
              <a:t>Ježiš porazil smrť, aby sme mohli mať nový život.</a:t>
            </a:r>
            <a:r>
              <a:rPr lang="en-US" dirty="0" smtClean="0"/>
              <a:t> </a:t>
            </a:r>
          </a:p>
          <a:p>
            <a:pPr marL="228600" indent="-228600" eaLnBrk="1" hangingPunct="1">
              <a:spcBef>
                <a:spcPct val="0"/>
              </a:spcBef>
            </a:pPr>
            <a:endParaRPr lang="en-US" dirty="0" smtClean="0"/>
          </a:p>
          <a:p>
            <a:pPr marL="228600" indent="-228600" eaLnBrk="1" hangingPunct="1">
              <a:spcBef>
                <a:spcPct val="0"/>
              </a:spcBef>
            </a:pPr>
            <a:r>
              <a:rPr lang="sk-SK" dirty="0" smtClean="0"/>
              <a:t>Pokyny</a:t>
            </a:r>
            <a:r>
              <a:rPr lang="en-US" dirty="0" smtClean="0"/>
              <a:t>: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lang="sk-SK" dirty="0" smtClean="0"/>
              <a:t>Ukáž na Ježiša.</a:t>
            </a:r>
            <a:r>
              <a:rPr lang="en-US" dirty="0" smtClean="0"/>
              <a:t> </a:t>
            </a:r>
            <a:r>
              <a:rPr lang="sk-SK" dirty="0" smtClean="0"/>
              <a:t>Zdôrazni, že sa zjavil svojim učeníkom.</a:t>
            </a:r>
            <a:r>
              <a:rPr lang="en-US" dirty="0" smtClean="0"/>
              <a:t> </a:t>
            </a:r>
            <a:r>
              <a:rPr lang="sk-SK" dirty="0" smtClean="0"/>
              <a:t>Zdôrazni, že dnes žije.</a:t>
            </a:r>
            <a:r>
              <a:rPr lang="en-US" dirty="0" smtClean="0"/>
              <a:t> 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endParaRPr lang="en-US" dirty="0" smtClean="0"/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endParaRPr lang="en-US" dirty="0" smtClean="0"/>
          </a:p>
          <a:p>
            <a:pPr marL="228600" indent="-228600" eaLnBrk="1" hangingPunct="1">
              <a:spcBef>
                <a:spcPct val="0"/>
              </a:spcBef>
            </a:pPr>
            <a:r>
              <a:rPr lang="en-US" dirty="0" smtClean="0"/>
              <a:t>(30 se</a:t>
            </a:r>
            <a:r>
              <a:rPr lang="sk-SK" dirty="0" err="1" smtClean="0"/>
              <a:t>kúnd</a:t>
            </a:r>
            <a:r>
              <a:rPr lang="en-US" dirty="0" smtClean="0"/>
              <a:t>)</a:t>
            </a:r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E8ED8D-B8B2-451E-BCE1-1C9F8E1A5EB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54247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dirty="0" smtClean="0"/>
              <a:t>Je</a:t>
            </a:r>
            <a:r>
              <a:rPr lang="sk-SK" b="1" dirty="0" err="1" smtClean="0"/>
              <a:t>žiš</a:t>
            </a:r>
            <a:r>
              <a:rPr lang="sk-SK" b="1" dirty="0" smtClean="0"/>
              <a:t> ťa pozýva, aby si bol Jeho priateľom a nasledovníkom. Môže ťa zachrániť od zlých vecí, ktoré robíš. Môžeš mať vzťah s Bohom a jedného dňa ísť do neba, aby si bol s Ním.</a:t>
            </a:r>
            <a:r>
              <a:rPr lang="en-US" b="1" dirty="0" smtClean="0"/>
              <a:t> </a:t>
            </a:r>
            <a:r>
              <a:rPr lang="sk-SK" b="1" dirty="0" smtClean="0"/>
              <a:t>Rimanom 10: 9 hovorí, že: „Pretože ak svojimi ústami vyznáš Ježiša ako Pána a vo svojom srdci uveríš, že Boh ho vzkriesil z mŕtvych, budeš spasený.“ Ak chceš uveriť v Ježiša, potom sa so mnou modli túto modlitbu.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sk-SK" i="1" dirty="0" smtClean="0"/>
              <a:t>Modlite sa spoločne.</a:t>
            </a:r>
            <a:r>
              <a:rPr lang="en-US" dirty="0" smtClean="0"/>
              <a:t>) </a:t>
            </a:r>
            <a:r>
              <a:rPr lang="en-US" i="1" dirty="0" smtClean="0"/>
              <a:t>(</a:t>
            </a:r>
            <a:r>
              <a:rPr lang="sk-SK" i="1" dirty="0" smtClean="0"/>
              <a:t>Ukáž na obrázok.</a:t>
            </a:r>
            <a:r>
              <a:rPr lang="en-US" i="1" dirty="0" smtClean="0"/>
              <a:t>)</a:t>
            </a:r>
            <a:r>
              <a:rPr lang="sk-SK" b="1" dirty="0" smtClean="0"/>
              <a:t> Pri nasledovaní Ježiša sa budeš rozprávať s Bohom a čítať Bibliu. Nasledovanie Ježiša mení, čo robíš, hovoríš, a na čo myslíš. Teraz môžeš povedať svojim priateľom, ako môžu uveriť v Ježiša.</a:t>
            </a:r>
            <a:endParaRPr lang="en-US" b="1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22BDC6-1A9C-4D3D-9004-3229883774BB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0600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sk-SK" b="1" dirty="0" smtClean="0"/>
              <a:t>Drahý Bože, chcem byť Tvojím priateľom a nasledovníkom. Viem, že som Ťa nepočúval. Prepáč. Prosím, odpusť mi. Verím, že Ježiš zomrel, aby zobral trest za moje hriechy. Verím, že dnes Ježiš žije. Daj mi vieru veriť a nasledovať len Teba. Som Tvoj. Amen.</a:t>
            </a:r>
            <a:endParaRPr lang="en-US" b="1" dirty="0" smtClean="0"/>
          </a:p>
          <a:p>
            <a:pPr eaLnBrk="1" hangingPunct="1">
              <a:spcBef>
                <a:spcPct val="0"/>
              </a:spcBef>
            </a:pPr>
            <a:r>
              <a:rPr lang="en-US" b="1" i="1" dirty="0" smtClean="0"/>
              <a:t>(</a:t>
            </a:r>
            <a:r>
              <a:rPr lang="sk-SK" b="1" i="1" dirty="0" smtClean="0"/>
              <a:t>Ukáž na obrázok.</a:t>
            </a:r>
            <a:r>
              <a:rPr lang="en-US" b="1" i="1" dirty="0" smtClean="0"/>
              <a:t>)</a:t>
            </a:r>
          </a:p>
          <a:p>
            <a:pPr eaLnBrk="1" hangingPunct="1">
              <a:spcBef>
                <a:spcPct val="0"/>
              </a:spcBef>
            </a:pPr>
            <a:endParaRPr lang="en-US" b="1" i="1" dirty="0" smtClean="0"/>
          </a:p>
          <a:p>
            <a:pPr eaLnBrk="1" hangingPunct="1">
              <a:spcBef>
                <a:spcPct val="0"/>
              </a:spcBef>
            </a:pPr>
            <a:r>
              <a:rPr lang="sk-SK" b="1" dirty="0" smtClean="0"/>
              <a:t>Pri nasledovaní Ježiša sa budeš rozprávať s Bohom a čítať Bibliu. Nasledovanie Ježiša mení to, čo robíš, hovoríš, a na čo myslíš. Teraz môžeš povedať svojim priateľom, ako môžu uveriť v Ježiša.</a:t>
            </a:r>
            <a:endParaRPr lang="en-US" dirty="0" smtClean="0"/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8E3152-045F-40A4-9C2A-88DD8B95E2F2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1372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31" y="1449146"/>
            <a:ext cx="7526338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831" y="5280847"/>
            <a:ext cx="7526338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6BEEF-E618-4FB1-A447-1F5C950985F9}" type="datetimeFigureOut">
              <a:rPr lang="en-US"/>
              <a:pPr>
                <a:defRPr/>
              </a:pPr>
              <a:t>11/29/2016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7EEEF-5622-43BD-81EB-F54FF36EB7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800600"/>
            <a:ext cx="7526337" cy="566738"/>
          </a:xfrm>
        </p:spPr>
        <p:txBody>
          <a:bodyPr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16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5367338"/>
            <a:ext cx="7526337" cy="493712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51A92-D0D7-4958-88DF-7E0ABD15A681}" type="datetimeFigureOut">
              <a:rPr lang="en-US"/>
              <a:pPr>
                <a:defRPr/>
              </a:pPr>
              <a:t>11/29/2016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8C24B-DF98-4CD6-989C-B8C97F5F28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6"/>
          <p:cNvSpPr>
            <a:spLocks noChangeAspect="1"/>
          </p:cNvSpPr>
          <p:nvPr/>
        </p:nvSpPr>
        <p:spPr bwMode="auto">
          <a:xfrm>
            <a:off x="485107" y="1338479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573" y="1495525"/>
            <a:ext cx="4420380" cy="2645912"/>
          </a:xfrm>
        </p:spPr>
        <p:txBody>
          <a:bodyPr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226" y="4700702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98884" y="1338479"/>
            <a:ext cx="3302316" cy="4075464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699CB-6114-49A8-9CBA-F5ABDE565415}" type="datetimeFigureOut">
              <a:rPr lang="en-US"/>
              <a:pPr>
                <a:defRPr/>
              </a:pPr>
              <a:t>11/29/2016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9BE27-2B0D-4600-8457-EB8E2F39BC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 noChangeAspect="1"/>
          </p:cNvSpPr>
          <p:nvPr/>
        </p:nvSpPr>
        <p:spPr bwMode="auto">
          <a:xfrm>
            <a:off x="855663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6" y="2435956"/>
            <a:ext cx="328689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6450" y="2286000"/>
            <a:ext cx="3671888" cy="2300288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7C463-D67F-4031-B23F-641A3FA2D16C}" type="datetimeFigureOut">
              <a:rPr lang="en-US"/>
              <a:pPr>
                <a:defRPr/>
              </a:pPr>
              <a:t>11/29/2016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4894A-24D7-4763-B984-D394EFF733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441C9-7B83-4BEB-8D3C-4C3E5A48E832}" type="datetimeFigureOut">
              <a:rPr lang="en-US"/>
              <a:pPr>
                <a:defRPr/>
              </a:pPr>
              <a:t>11/29/2016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8C329-B0BD-46DF-AC62-733E6E8DA6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 noChangeAspect="1"/>
          </p:cNvSpPr>
          <p:nvPr/>
        </p:nvSpPr>
        <p:spPr bwMode="auto">
          <a:xfrm>
            <a:off x="5752238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AutoShape 4"/>
          <p:cNvSpPr>
            <a:spLocks noChangeAspect="1" noChangeArrowheads="1" noTextEdit="1"/>
          </p:cNvSpPr>
          <p:nvPr/>
        </p:nvSpPr>
        <p:spPr bwMode="auto">
          <a:xfrm>
            <a:off x="5233988" y="0"/>
            <a:ext cx="3910012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5" y="586171"/>
            <a:ext cx="1701800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862" y="446089"/>
            <a:ext cx="4947376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BBF19-5189-4398-8401-6C78FBFAB819}" type="datetimeFigureOut">
              <a:rPr lang="en-US"/>
              <a:pPr>
                <a:defRPr/>
              </a:pPr>
              <a:t>11/29/2016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32AB2-0072-4AB8-AAE9-8774D4E2FB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D7E1F-643B-41F0-ADD7-E6D80C4A40C3}" type="datetimeFigureOut">
              <a:rPr lang="en-US"/>
              <a:pPr>
                <a:defRPr/>
              </a:pPr>
              <a:t>11/29/2016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BB498-5A50-43E0-B603-1548262D28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/>
        </p:nvSpPr>
        <p:spPr bwMode="auto">
          <a:xfrm>
            <a:off x="0" y="0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2951396"/>
            <a:ext cx="7526337" cy="1468800"/>
          </a:xfrm>
        </p:spPr>
        <p:txBody>
          <a:bodyPr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863" y="5281200"/>
            <a:ext cx="7526337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EDD28-D567-4738-A73C-8DEC224446BD}" type="datetimeFigureOut">
              <a:rPr lang="en-US"/>
              <a:pPr>
                <a:defRPr/>
              </a:pPr>
              <a:t>11/29/2016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B09DC-C3DF-4B3A-91BA-7DB35F5FD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996" y="2222287"/>
            <a:ext cx="3670723" cy="3638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0" y="2222287"/>
            <a:ext cx="3670720" cy="3638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F316B-8437-4D47-BA9D-ACB1ED5A3B6B}" type="datetimeFigureOut">
              <a:rPr lang="en-US"/>
              <a:pPr>
                <a:defRPr/>
              </a:pPr>
              <a:t>11/29/2016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C8040-8CD6-4F46-8608-C0FF98CCA2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6" y="2174875"/>
            <a:ext cx="367072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996" y="2751137"/>
            <a:ext cx="3687391" cy="3109913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2174875"/>
            <a:ext cx="367072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751137"/>
            <a:ext cx="3670720" cy="3109913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C2EA1-F840-43C6-8159-5C545857FE45}" type="datetimeFigureOut">
              <a:rPr lang="en-US"/>
              <a:pPr>
                <a:defRPr/>
              </a:pPr>
              <a:t>11/29/2016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E43DB-E75E-43C6-A452-1CE0FA737D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149AA-61A9-4667-A9EC-B9EE760A7EDA}" type="datetimeFigureOut">
              <a:rPr lang="en-US"/>
              <a:pPr>
                <a:defRPr/>
              </a:pPr>
              <a:t>11/29/2016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F9227-FCDA-4850-B030-33BC5DAB6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4984D-E742-4DF2-B4F3-C5E67AD0CF46}" type="datetimeFigureOut">
              <a:rPr lang="en-US"/>
              <a:pPr>
                <a:defRPr/>
              </a:pPr>
              <a:t>11/29/2016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F42A4-8F0C-4C4D-82E2-2AB312D5D0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6"/>
          <p:cNvSpPr>
            <a:spLocks noChangeAspect="1"/>
          </p:cNvSpPr>
          <p:nvPr/>
        </p:nvSpPr>
        <p:spPr bwMode="auto">
          <a:xfrm>
            <a:off x="804863" y="446086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46088"/>
            <a:ext cx="2660650" cy="1618396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4" y="446087"/>
            <a:ext cx="4689475" cy="5414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2260737"/>
            <a:ext cx="2660650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54BB6-572C-442F-BB36-9905FCE6CC2B}" type="datetimeFigureOut">
              <a:rPr lang="en-US"/>
              <a:pPr>
                <a:defRPr/>
              </a:pPr>
              <a:t>11/29/2016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1642F-E48C-44F9-86C8-47A1C99A72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6" y="727521"/>
            <a:ext cx="3501548" cy="1617163"/>
          </a:xfrm>
        </p:spPr>
        <p:txBody>
          <a:bodyPr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4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996" y="2344684"/>
            <a:ext cx="3501548" cy="3516365"/>
          </a:xfrm>
        </p:spPr>
        <p:txBody>
          <a:bodyPr anchor="t"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>
          <a:xfrm>
            <a:off x="2914650" y="6042025"/>
            <a:ext cx="7318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F66FA-BEF6-4B32-AC2B-2DC3D2A24432}" type="datetimeFigureOut">
              <a:rPr lang="en-US"/>
              <a:pPr>
                <a:defRPr/>
              </a:pPr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442913" y="6042025"/>
            <a:ext cx="24717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3646488" y="5916613"/>
            <a:ext cx="796925" cy="490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C79DF-25CB-4A26-915B-9BFA3744CD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9625" y="447675"/>
            <a:ext cx="7524750" cy="969963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625" y="2184400"/>
            <a:ext cx="7524750" cy="3675063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913" y="6042025"/>
            <a:ext cx="6289675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1975" y="6042025"/>
            <a:ext cx="992188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BF2047-0EE4-452E-8648-340F28ED4EEE}" type="datetimeFigureOut">
              <a:rPr lang="en-US"/>
              <a:pPr>
                <a:defRPr/>
              </a:pPr>
              <a:t>11/29/2016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4163" y="5916613"/>
            <a:ext cx="796925" cy="490537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20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73F150-8941-48D2-BB51-B5D2A3432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48" r:id="rId7"/>
    <p:sldLayoutId id="2147483756" r:id="rId8"/>
    <p:sldLayoutId id="2147483757" r:id="rId9"/>
    <p:sldLayoutId id="2147483749" r:id="rId10"/>
    <p:sldLayoutId id="2147483758" r:id="rId11"/>
    <p:sldLayoutId id="2147483759" r:id="rId12"/>
    <p:sldLayoutId id="2147483760" r:id="rId13"/>
    <p:sldLayoutId id="2147483761" r:id="rId14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FEFEFE"/>
          </a:solidFill>
          <a:latin typeface="+mj-lt"/>
          <a:ea typeface="Trebuchet MS" pitchFamily="34" charset="0"/>
          <a:cs typeface="Trebuchet M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EFEFE"/>
          </a:solidFill>
          <a:latin typeface="Book Antiqua" pitchFamily="18" charset="0"/>
          <a:ea typeface="Trebuchet MS" pitchFamily="34" charset="0"/>
          <a:cs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EFEFE"/>
          </a:solidFill>
          <a:latin typeface="Book Antiqua" pitchFamily="18" charset="0"/>
          <a:ea typeface="Trebuchet MS" pitchFamily="34" charset="0"/>
          <a:cs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EFEFE"/>
          </a:solidFill>
          <a:latin typeface="Book Antiqua" pitchFamily="18" charset="0"/>
          <a:ea typeface="Trebuchet MS" pitchFamily="34" charset="0"/>
          <a:cs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EFEFE"/>
          </a:solidFill>
          <a:latin typeface="Book Antiqua" pitchFamily="18" charset="0"/>
          <a:ea typeface="Trebuchet MS" pitchFamily="34" charset="0"/>
          <a:cs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Font typeface="Wingdings 2" pitchFamily="18" charset="2"/>
        <a:buChar char="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Font typeface="Wingdings 2" pitchFamily="18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Font typeface="Wingdings 2" pitchFamily="18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Font typeface="Wingdings 2" pitchFamily="18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Font typeface="Wingdings 2" pitchFamily="18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 descr="C:\Users\lharig\Desktop\TGG Images\TGG English_pages12-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33350" y="0"/>
            <a:ext cx="9277350" cy="697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2" descr="C:\Users\lharig\Desktop\TGG Images\TGG English_pages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663575"/>
            <a:ext cx="9144000" cy="137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10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2" descr="C:\Users\lharig\Desktop\TGG Images\TGG English_pages14-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4925" y="0"/>
            <a:ext cx="9178925" cy="689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3" descr="C:\Users\lharig\Desktop\TGG Images\TGG English_pages19.jpg"/>
          <p:cNvPicPr>
            <a:picLocks noChangeAspect="1" noChangeArrowheads="1"/>
          </p:cNvPicPr>
          <p:nvPr/>
        </p:nvPicPr>
        <p:blipFill>
          <a:blip r:embed="rId3" cstate="print"/>
          <a:srcRect t="27820" b="2856"/>
          <a:stretch>
            <a:fillRect/>
          </a:stretch>
        </p:blipFill>
        <p:spPr bwMode="auto">
          <a:xfrm>
            <a:off x="0" y="-498475"/>
            <a:ext cx="9144000" cy="766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65138" y="0"/>
            <a:ext cx="103838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81288" y="0"/>
            <a:ext cx="11825288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2" name="Picture 2"/>
          <p:cNvPicPr>
            <a:picLocks noChangeAspect="1"/>
          </p:cNvPicPr>
          <p:nvPr/>
        </p:nvPicPr>
        <p:blipFill>
          <a:blip r:embed="rId3" cstate="print"/>
          <a:srcRect r="293"/>
          <a:stretch>
            <a:fillRect/>
          </a:stretch>
        </p:blipFill>
        <p:spPr bwMode="auto">
          <a:xfrm>
            <a:off x="-2681288" y="3432175"/>
            <a:ext cx="11836401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1"/>
          <p:cNvPicPr>
            <a:picLocks noChangeAspect="1"/>
          </p:cNvPicPr>
          <p:nvPr/>
        </p:nvPicPr>
        <p:blipFill>
          <a:blip r:embed="rId2" cstate="print"/>
          <a:srcRect l="13789"/>
          <a:stretch>
            <a:fillRect/>
          </a:stretch>
        </p:blipFill>
        <p:spPr bwMode="auto">
          <a:xfrm>
            <a:off x="-547688" y="0"/>
            <a:ext cx="96916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2" descr="C:\Users\lharig\Desktop\TGG Images\TGG English_pages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87350"/>
            <a:ext cx="9144000" cy="137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34488" cy="707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30175" y="0"/>
            <a:ext cx="9396413" cy="711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Custom 1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0070C0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ustom 1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6511</TotalTime>
  <Words>862</Words>
  <Application>Microsoft Office PowerPoint</Application>
  <PresentationFormat>Prezentácia na obrazovke (4:3)</PresentationFormat>
  <Paragraphs>37</Paragraphs>
  <Slides>11</Slides>
  <Notes>9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2" baseType="lpstr">
      <vt:lpstr>Quotable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</vt:vector>
  </TitlesOfParts>
  <Company>Samaritans Purse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Harig, Lucy</dc:creator>
  <cp:lastModifiedBy>Nadezda Jancarova</cp:lastModifiedBy>
  <cp:revision>78</cp:revision>
  <dcterms:created xsi:type="dcterms:W3CDTF">2015-01-12T14:24:07Z</dcterms:created>
  <dcterms:modified xsi:type="dcterms:W3CDTF">2016-11-29T09:24:54Z</dcterms:modified>
</cp:coreProperties>
</file>